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6" r:id="rId13"/>
    <p:sldId id="267" r:id="rId14"/>
    <p:sldId id="269" r:id="rId15"/>
    <p:sldId id="270" r:id="rId16"/>
    <p:sldId id="280" r:id="rId17"/>
    <p:sldId id="281" r:id="rId18"/>
    <p:sldId id="271" r:id="rId19"/>
    <p:sldId id="272" r:id="rId20"/>
    <p:sldId id="282" r:id="rId21"/>
    <p:sldId id="283" r:id="rId22"/>
    <p:sldId id="286" r:id="rId23"/>
    <p:sldId id="274" r:id="rId24"/>
    <p:sldId id="279" r:id="rId25"/>
    <p:sldId id="275" r:id="rId26"/>
    <p:sldId id="297" r:id="rId27"/>
    <p:sldId id="289" r:id="rId28"/>
    <p:sldId id="276" r:id="rId29"/>
    <p:sldId id="287" r:id="rId30"/>
    <p:sldId id="290" r:id="rId31"/>
    <p:sldId id="277" r:id="rId32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C14"/>
    <a:srgbClr val="A98C13"/>
    <a:srgbClr val="55460A"/>
    <a:srgbClr val="715D0D"/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3922" autoAdjust="0"/>
  </p:normalViewPr>
  <p:slideViewPr>
    <p:cSldViewPr snapToGrid="0">
      <p:cViewPr varScale="1">
        <p:scale>
          <a:sx n="36" d="100"/>
          <a:sy n="36" d="100"/>
        </p:scale>
        <p:origin x="624" y="90"/>
      </p:cViewPr>
      <p:guideLst>
        <p:guide orient="horz" pos="4320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21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66" y="3096000"/>
            <a:ext cx="19379884" cy="85847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>
            <a:fillRect/>
          </a:stretch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12827" b="2110"/>
          <a:stretch>
            <a:fillRect/>
          </a:stretch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/>
          <p:cNvCxnSpPr/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D00307C-9F7F-45A2-9080-19EAD92D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1"/>
            <a:ext cx="24383360" cy="1371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75DF93F4-4399-4B00-97DC-008BEA215251}"/>
              </a:ext>
            </a:extLst>
          </p:cNvPr>
          <p:cNvSpPr/>
          <p:nvPr/>
        </p:nvSpPr>
        <p:spPr>
          <a:xfrm>
            <a:off x="0" y="360"/>
            <a:ext cx="243840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9347A3C3-D3A5-445D-A56F-299FCF2AAEE3}"/>
              </a:ext>
            </a:extLst>
          </p:cNvPr>
          <p:cNvSpPr/>
          <p:nvPr/>
        </p:nvSpPr>
        <p:spPr>
          <a:xfrm>
            <a:off x="4826793" y="6445261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POWER BI 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75EA04F5-6E1B-458A-BA64-C0AE52ADD4B7}"/>
              </a:ext>
            </a:extLst>
          </p:cNvPr>
          <p:cNvSpPr/>
          <p:nvPr/>
        </p:nvSpPr>
        <p:spPr>
          <a:xfrm>
            <a:off x="2387433" y="5225581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-473850" y="-860641"/>
            <a:ext cx="25081510" cy="1457664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3504375" y="5304539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3302" t="13334" r="1662" b="5804"/>
          <a:stretch>
            <a:fillRect/>
          </a:stretch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1" descr="script-instalac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" alt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" name="Picture 1" descr="Peek 04-12-2019 09-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095" y="3216275"/>
            <a:ext cx="19809460" cy="98209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 e Tecnologias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3140775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8111825" y="52830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5B997E-790C-4F98-B4B4-3FCCE89C4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t="19500" r="10671" b="19366"/>
          <a:stretch/>
        </p:blipFill>
        <p:spPr bwMode="auto">
          <a:xfrm>
            <a:off x="1882215" y="10007100"/>
            <a:ext cx="5637240" cy="23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placar, relógio&#10;&#10;Descrição gerada automaticamente">
            <a:extLst>
              <a:ext uri="{FF2B5EF4-FFF2-40B4-BE49-F238E27FC236}">
                <a16:creationId xmlns:a16="http://schemas.microsoft.com/office/drawing/2014/main" id="{88321A4E-2072-4023-897D-BE4E0D415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086" y="10007100"/>
            <a:ext cx="3264479" cy="23292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24B807-6996-4A2A-AE4A-67AC9CA9B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3" b="95192" l="10000" r="90000">
                        <a14:foregroundMark x1="39000" y1="17308" x2="39000" y2="17308"/>
                        <a14:foregroundMark x1="41111" y1="14231" x2="36222" y2="16923"/>
                        <a14:foregroundMark x1="43778" y1="10769" x2="49889" y2="11154"/>
                        <a14:foregroundMark x1="49889" y1="11154" x2="56000" y2="10962"/>
                        <a14:foregroundMark x1="56000" y1="10962" x2="60556" y2="18654"/>
                        <a14:foregroundMark x1="60556" y1="18654" x2="58000" y2="28269"/>
                        <a14:foregroundMark x1="58000" y1="28269" x2="52333" y2="29615"/>
                        <a14:foregroundMark x1="52333" y1="29615" x2="46222" y2="28269"/>
                        <a14:foregroundMark x1="46222" y1="28269" x2="42000" y2="20962"/>
                        <a14:foregroundMark x1="42000" y1="20962" x2="42000" y2="12885"/>
                        <a14:foregroundMark x1="47556" y1="7885" x2="49406" y2="6751"/>
                        <a14:foregroundMark x1="53031" y1="4881" x2="54222" y2="7115"/>
                        <a14:foregroundMark x1="41556" y1="95192" x2="47333" y2="94231"/>
                        <a14:foregroundMark x1="47333" y1="94231" x2="53111" y2="96923"/>
                        <a14:foregroundMark x1="53111" y1="96923" x2="64889" y2="95192"/>
                        <a14:foregroundMark x1="66387" y1="92692" x2="68000" y2="90000"/>
                        <a14:foregroundMark x1="64889" y1="95192" x2="66156" y2="93077"/>
                        <a14:foregroundMark x1="39333" y1="68077" x2="44778" y2="70577"/>
                        <a14:foregroundMark x1="44778" y1="70577" x2="49667" y2="65385"/>
                        <a14:foregroundMark x1="49667" y1="65385" x2="57333" y2="49231"/>
                        <a14:foregroundMark x1="57333" y1="49231" x2="56667" y2="60000"/>
                        <a14:foregroundMark x1="56667" y1="60000" x2="47333" y2="72692"/>
                        <a14:foregroundMark x1="47333" y1="72692" x2="41444" y2="72500"/>
                        <a14:foregroundMark x1="41444" y1="72500" x2="39778" y2="68846"/>
                        <a14:backgroundMark x1="49778" y1="6154" x2="49778" y2="6154"/>
                        <a14:backgroundMark x1="49778" y1="6154" x2="50222" y2="6731"/>
                        <a14:backgroundMark x1="50667" y1="5962" x2="51778" y2="7115"/>
                        <a14:backgroundMark x1="49444" y1="6731" x2="49444" y2="6731"/>
                        <a14:backgroundMark x1="66333" y1="93077" x2="66333" y2="93077"/>
                        <a14:backgroundMark x1="66333" y1="92692" x2="66333" y2="92692"/>
                        <a14:backgroundMark x1="66111" y1="92885" x2="66111" y2="9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-2297" r="25851" b="-2511"/>
          <a:stretch/>
        </p:blipFill>
        <p:spPr bwMode="auto">
          <a:xfrm>
            <a:off x="8170784" y="3112560"/>
            <a:ext cx="1364296" cy="1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Agradecimentos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737572"/>
                </a:solidFill>
                <a:latin typeface="Lato"/>
                <a:ea typeface="Lato"/>
              </a:rPr>
              <a:t>FI</a:t>
            </a: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INALIZAÇÃO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Bandtec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Empresas e representantes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7" name="Imagem 6" descr="Uma imagem contendo pássaro&#10;&#10;Descrição gerada automaticamente">
            <a:extLst>
              <a:ext uri="{FF2B5EF4-FFF2-40B4-BE49-F238E27FC236}">
                <a16:creationId xmlns:a16="http://schemas.microsoft.com/office/drawing/2014/main" id="{F0EEC865-45C6-4351-9FD5-E4029A63B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854" y="8109504"/>
            <a:ext cx="4403167" cy="163958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BD4787-73D7-4BB1-A045-F4D6D4C9A0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 b="9919"/>
          <a:stretch/>
        </p:blipFill>
        <p:spPr>
          <a:xfrm>
            <a:off x="8236695" y="7979768"/>
            <a:ext cx="2294449" cy="17693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24678A-B7B4-4FDE-AEC7-DEB806196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43" y="7744949"/>
            <a:ext cx="2275912" cy="20690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D3F98C-CAA6-4386-BCDF-F135977E757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>
            <a:fillRect/>
          </a:stretch>
        </p:blipFill>
        <p:spPr>
          <a:xfrm>
            <a:off x="3635629" y="7979768"/>
            <a:ext cx="3079187" cy="17550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50" y="445428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 dirty="0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de um sistema que me informe quando o sistema estiver prestes a falhar para buscar soluções e manter o funcionamento do servidor.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pt-BR" sz="4000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pt-BR" sz="4000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 dirty="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rgbClr val="AA8C14"/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8"/>
          <p:cNvGrpSpPr/>
          <p:nvPr/>
        </p:nvGrpSpPr>
        <p:grpSpPr>
          <a:xfrm>
            <a:off x="12473820" y="7416720"/>
            <a:ext cx="9071280" cy="5663699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3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 </a:t>
              </a:r>
              <a:r>
                <a:rPr lang="pt-BR" sz="4000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de componentes d</a:t>
              </a: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os dispositivos que pertencem a um sistema.</a:t>
              </a:r>
            </a:p>
          </p:txBody>
        </p:sp>
      </p:grpSp>
      <p:grpSp>
        <p:nvGrpSpPr>
          <p:cNvPr id="38" name="Group 16"/>
          <p:cNvGrpSpPr/>
          <p:nvPr/>
        </p:nvGrpSpPr>
        <p:grpSpPr>
          <a:xfrm>
            <a:off x="12473820" y="21561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3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4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749320"/>
            <a:ext cx="9071280" cy="4835160"/>
            <a:chOff x="1593000" y="3869640"/>
            <a:chExt cx="9071280" cy="4835160"/>
          </a:xfrm>
          <a:solidFill>
            <a:srgbClr val="55460A"/>
          </a:solidFill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  <a:solidFill>
            <a:srgbClr val="A98C13"/>
          </a:solidFill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33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38" name="Group 8"/>
          <p:cNvGrpSpPr/>
          <p:nvPr/>
        </p:nvGrpSpPr>
        <p:grpSpPr>
          <a:xfrm>
            <a:off x="12155040" y="194340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39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41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514</Words>
  <Application>Microsoft Office PowerPoint</Application>
  <PresentationFormat>Personalizar</PresentationFormat>
  <Paragraphs>132</Paragraphs>
  <Slides>28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28</vt:i4>
      </vt:variant>
    </vt:vector>
  </HeadingPairs>
  <TitlesOfParts>
    <vt:vector size="43" baseType="lpstr">
      <vt:lpstr>Arial</vt:lpstr>
      <vt:lpstr>Calibri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9415</cp:revision>
  <dcterms:created xsi:type="dcterms:W3CDTF">2019-12-04T12:54:53Z</dcterms:created>
  <dcterms:modified xsi:type="dcterms:W3CDTF">2019-12-05T14:52:01Z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